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33D86-037D-4AA4-A1C5-077D408BDE7D}" type="datetimeFigureOut">
              <a:rPr lang="en-US" smtClean="0"/>
              <a:t>2/7/2019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4F08F-36A8-40D9-B4FE-1C35BB6B2BE4}" type="slidenum">
              <a:rPr lang="en-US" smtClean="0"/>
              <a:t>‹#›</a:t>
            </a:fld>
            <a:endParaRPr lang="en-US"/>
          </a:p>
        </p:txBody>
      </p:sp>
    </p:spTree>
    <p:extLst>
      <p:ext uri="{BB962C8B-B14F-4D97-AF65-F5344CB8AC3E}">
        <p14:creationId xmlns:p14="http://schemas.microsoft.com/office/powerpoint/2010/main" val="3775683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94F08F-36A8-40D9-B4FE-1C35BB6B2BE4}" type="slidenum">
              <a:rPr lang="en-US" smtClean="0"/>
              <a:t>1</a:t>
            </a:fld>
            <a:endParaRPr lang="en-US"/>
          </a:p>
        </p:txBody>
      </p:sp>
    </p:spTree>
    <p:extLst>
      <p:ext uri="{BB962C8B-B14F-4D97-AF65-F5344CB8AC3E}">
        <p14:creationId xmlns:p14="http://schemas.microsoft.com/office/powerpoint/2010/main" val="2023914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fontScale="90000"/>
          </a:bodyPr>
          <a:lstStyle/>
          <a:p>
            <a:r>
              <a:rPr lang="en-US" sz="6700" dirty="0" smtClean="0">
                <a:latin typeface="Old English Text MT" pitchFamily="66" charset="0"/>
              </a:rPr>
              <a:t>Conflict and Peace</a:t>
            </a:r>
            <a:r>
              <a:rPr lang="en-US" dirty="0" smtClean="0"/>
              <a:t/>
            </a:r>
            <a:br>
              <a:rPr lang="en-US" dirty="0" smtClean="0"/>
            </a:br>
            <a:endParaRPr lang="en-US" dirty="0"/>
          </a:p>
        </p:txBody>
      </p:sp>
      <p:cxnSp>
        <p:nvCxnSpPr>
          <p:cNvPr id="5" name="Straight Connector 4"/>
          <p:cNvCxnSpPr/>
          <p:nvPr/>
        </p:nvCxnSpPr>
        <p:spPr>
          <a:xfrm>
            <a:off x="0" y="1143000"/>
            <a:ext cx="9144000"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0" y="14478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0" y="228600"/>
            <a:ext cx="1676400" cy="738664"/>
          </a:xfrm>
          <a:prstGeom prst="rect">
            <a:avLst/>
          </a:prstGeom>
          <a:noFill/>
        </p:spPr>
        <p:txBody>
          <a:bodyPr wrap="square" rtlCol="0">
            <a:spAutoFit/>
          </a:bodyPr>
          <a:lstStyle/>
          <a:p>
            <a:r>
              <a:rPr lang="en-US" sz="1400" dirty="0" smtClean="0"/>
              <a:t>We hate conflicts</a:t>
            </a:r>
          </a:p>
          <a:p>
            <a:r>
              <a:rPr lang="en-US" sz="1400" dirty="0" smtClean="0"/>
              <a:t>A new movement</a:t>
            </a:r>
          </a:p>
          <a:p>
            <a:r>
              <a:rPr lang="en-US" sz="1400" dirty="0" smtClean="0"/>
              <a:t>To spread peace</a:t>
            </a:r>
          </a:p>
        </p:txBody>
      </p:sp>
      <p:sp>
        <p:nvSpPr>
          <p:cNvPr id="15" name="TextBox 14"/>
          <p:cNvSpPr txBox="1"/>
          <p:nvPr/>
        </p:nvSpPr>
        <p:spPr>
          <a:xfrm>
            <a:off x="7620000" y="228600"/>
            <a:ext cx="1524000" cy="738664"/>
          </a:xfrm>
          <a:prstGeom prst="rect">
            <a:avLst/>
          </a:prstGeom>
          <a:noFill/>
        </p:spPr>
        <p:txBody>
          <a:bodyPr wrap="square" rtlCol="0">
            <a:spAutoFit/>
          </a:bodyPr>
          <a:lstStyle/>
          <a:p>
            <a:r>
              <a:rPr lang="en-US" sz="1400" dirty="0" smtClean="0"/>
              <a:t>Beaconhouse</a:t>
            </a:r>
          </a:p>
          <a:p>
            <a:r>
              <a:rPr lang="en-US" sz="1400" dirty="0" smtClean="0"/>
              <a:t>Bahria Town </a:t>
            </a:r>
          </a:p>
          <a:p>
            <a:r>
              <a:rPr lang="en-US" sz="1400" dirty="0" smtClean="0"/>
              <a:t>Group Project</a:t>
            </a:r>
          </a:p>
        </p:txBody>
      </p:sp>
      <p:sp>
        <p:nvSpPr>
          <p:cNvPr id="16" name="TextBox 15"/>
          <p:cNvSpPr txBox="1"/>
          <p:nvPr/>
        </p:nvSpPr>
        <p:spPr>
          <a:xfrm>
            <a:off x="0" y="1143000"/>
            <a:ext cx="9144000" cy="307777"/>
          </a:xfrm>
          <a:prstGeom prst="rect">
            <a:avLst/>
          </a:prstGeom>
          <a:noFill/>
        </p:spPr>
        <p:txBody>
          <a:bodyPr wrap="square" rtlCol="0">
            <a:spAutoFit/>
          </a:bodyPr>
          <a:lstStyle/>
          <a:p>
            <a:pPr algn="ctr"/>
            <a:r>
              <a:rPr lang="en-US" sz="1400" dirty="0" smtClean="0"/>
              <a:t>As being Global Perspectives students, we are trying our best to spread awareness among people about conflicts and </a:t>
            </a:r>
            <a:r>
              <a:rPr lang="en-US" sz="1400" dirty="0" smtClean="0"/>
              <a:t>peace</a:t>
            </a:r>
            <a:r>
              <a:rPr lang="en-US" sz="1400" dirty="0" smtClean="0"/>
              <a:t> </a:t>
            </a:r>
            <a:endParaRPr lang="en-US" sz="1400" dirty="0"/>
          </a:p>
        </p:txBody>
      </p:sp>
      <p:sp>
        <p:nvSpPr>
          <p:cNvPr id="17" name="TextBox 16"/>
          <p:cNvSpPr txBox="1"/>
          <p:nvPr/>
        </p:nvSpPr>
        <p:spPr>
          <a:xfrm>
            <a:off x="0" y="1676400"/>
            <a:ext cx="2286000" cy="1600438"/>
          </a:xfrm>
          <a:prstGeom prst="rect">
            <a:avLst/>
          </a:prstGeom>
          <a:noFill/>
        </p:spPr>
        <p:txBody>
          <a:bodyPr wrap="square" rtlCol="0">
            <a:spAutoFit/>
          </a:bodyPr>
          <a:lstStyle/>
          <a:p>
            <a:pPr algn="just"/>
            <a:r>
              <a:rPr lang="en-US" sz="1400" dirty="0" smtClean="0"/>
              <a:t>Conflicts are a part of the human race which are more increased with increase in number of countries gaining nuclear power. Now a days, almost half of the world is ready for clash. </a:t>
            </a:r>
            <a:endParaRPr lang="en-US" sz="1400" dirty="0"/>
          </a:p>
        </p:txBody>
      </p:sp>
      <p:sp>
        <p:nvSpPr>
          <p:cNvPr id="18" name="TextBox 17"/>
          <p:cNvSpPr txBox="1"/>
          <p:nvPr/>
        </p:nvSpPr>
        <p:spPr>
          <a:xfrm>
            <a:off x="2362200" y="1676401"/>
            <a:ext cx="2286000" cy="3539430"/>
          </a:xfrm>
          <a:prstGeom prst="rect">
            <a:avLst/>
          </a:prstGeom>
          <a:noFill/>
        </p:spPr>
        <p:txBody>
          <a:bodyPr wrap="square" rtlCol="0">
            <a:spAutoFit/>
          </a:bodyPr>
          <a:lstStyle/>
          <a:p>
            <a:pPr algn="just"/>
            <a:r>
              <a:rPr lang="en-US" sz="1400" dirty="0" smtClean="0"/>
              <a:t>The Syrian Conflict due to which millions of people has lost their lives. A conflict is also going on in Afghanistan. Similarly, Palestine has been a victim of war for long and has suffered a lot. North Korea too entered the phase of conflicts and aggression. Almost every part of the world is unsafe now. If we talk about our own country Pakistan, many crimes are going on in Peshawar and Karachi which although </a:t>
            </a:r>
            <a:r>
              <a:rPr lang="en-US" sz="1400" dirty="0" smtClean="0"/>
              <a:t>now</a:t>
            </a:r>
          </a:p>
          <a:p>
            <a:pPr algn="just"/>
            <a:r>
              <a:rPr lang="en-US" sz="1400" dirty="0"/>
              <a:t>a days are bit controlled. </a:t>
            </a:r>
            <a:endParaRPr lang="en-US" sz="1400" dirty="0"/>
          </a:p>
        </p:txBody>
      </p:sp>
      <p:pic>
        <p:nvPicPr>
          <p:cNvPr id="1028" name="Picture 4" descr="Infobox collage for WWII.PNG"/>
          <p:cNvPicPr>
            <a:picLocks noChangeAspect="1" noChangeArrowheads="1"/>
          </p:cNvPicPr>
          <p:nvPr/>
        </p:nvPicPr>
        <p:blipFill>
          <a:blip r:embed="rId3"/>
          <a:srcRect/>
          <a:stretch>
            <a:fillRect/>
          </a:stretch>
        </p:blipFill>
        <p:spPr bwMode="auto">
          <a:xfrm>
            <a:off x="152400" y="3276600"/>
            <a:ext cx="2057400" cy="1905000"/>
          </a:xfrm>
          <a:prstGeom prst="rect">
            <a:avLst/>
          </a:prstGeom>
          <a:noFill/>
        </p:spPr>
      </p:pic>
      <p:pic>
        <p:nvPicPr>
          <p:cNvPr id="1029" name="Picture 5" descr="C:\Users\Iftikhar\Desktop\google2-1.jpg"/>
          <p:cNvPicPr>
            <a:picLocks noChangeAspect="1" noChangeArrowheads="1"/>
          </p:cNvPicPr>
          <p:nvPr/>
        </p:nvPicPr>
        <p:blipFill>
          <a:blip r:embed="rId4"/>
          <a:srcRect/>
          <a:stretch>
            <a:fillRect/>
          </a:stretch>
        </p:blipFill>
        <p:spPr bwMode="auto">
          <a:xfrm>
            <a:off x="2438400" y="5199276"/>
            <a:ext cx="2133600" cy="1441976"/>
          </a:xfrm>
          <a:prstGeom prst="rect">
            <a:avLst/>
          </a:prstGeom>
          <a:noFill/>
        </p:spPr>
      </p:pic>
      <p:sp>
        <p:nvSpPr>
          <p:cNvPr id="24" name="Rectangle 23"/>
          <p:cNvSpPr/>
          <p:nvPr/>
        </p:nvSpPr>
        <p:spPr>
          <a:xfrm>
            <a:off x="0" y="5181600"/>
            <a:ext cx="2286000" cy="1600438"/>
          </a:xfrm>
          <a:prstGeom prst="rect">
            <a:avLst/>
          </a:prstGeom>
        </p:spPr>
        <p:txBody>
          <a:bodyPr wrap="square">
            <a:spAutoFit/>
          </a:bodyPr>
          <a:lstStyle/>
          <a:p>
            <a:pPr algn="just"/>
            <a:r>
              <a:rPr lang="en-US" sz="1400" dirty="0" smtClean="0"/>
              <a:t>Two World Wars had taken place causing great deaths.  Everyone is worried of the consequences of  World War Three which looks near. Many conflicts are also going now a days as well such as:</a:t>
            </a:r>
            <a:endParaRPr lang="en-US" sz="1400" dirty="0"/>
          </a:p>
        </p:txBody>
      </p:sp>
      <p:sp>
        <p:nvSpPr>
          <p:cNvPr id="25" name="TextBox 24"/>
          <p:cNvSpPr txBox="1"/>
          <p:nvPr/>
        </p:nvSpPr>
        <p:spPr>
          <a:xfrm>
            <a:off x="4724400" y="1676400"/>
            <a:ext cx="2209800" cy="1815882"/>
          </a:xfrm>
          <a:prstGeom prst="rect">
            <a:avLst/>
          </a:prstGeom>
          <a:noFill/>
        </p:spPr>
        <p:txBody>
          <a:bodyPr wrap="square" rtlCol="0">
            <a:spAutoFit/>
          </a:bodyPr>
          <a:lstStyle/>
          <a:p>
            <a:pPr algn="just"/>
            <a:r>
              <a:rPr lang="en-US" sz="1400" dirty="0" smtClean="0"/>
              <a:t>Merciless </a:t>
            </a:r>
            <a:r>
              <a:rPr lang="en-US" sz="1400" dirty="0" smtClean="0"/>
              <a:t>killing is also goi- ng on in Kashmir by Indian forces and human sufferin-   gs are on their </a:t>
            </a:r>
            <a:r>
              <a:rPr lang="en-US" sz="1400" dirty="0"/>
              <a:t>peak. There are many other examples of conflicts going all over the </a:t>
            </a:r>
            <a:r>
              <a:rPr lang="en-US" sz="1400" dirty="0" smtClean="0"/>
              <a:t>world and in Pakistan which cause adverse effects.</a:t>
            </a:r>
            <a:endParaRPr lang="en-US" sz="1400" dirty="0"/>
          </a:p>
        </p:txBody>
      </p:sp>
      <p:pic>
        <p:nvPicPr>
          <p:cNvPr id="1032" name="Picture 8" descr="C:\Users\Iftikhar\Desktop\alep.jpg"/>
          <p:cNvPicPr>
            <a:picLocks noChangeAspect="1" noChangeArrowheads="1"/>
          </p:cNvPicPr>
          <p:nvPr/>
        </p:nvPicPr>
        <p:blipFill>
          <a:blip r:embed="rId5" cstate="print"/>
          <a:srcRect/>
          <a:stretch>
            <a:fillRect/>
          </a:stretch>
        </p:blipFill>
        <p:spPr bwMode="auto">
          <a:xfrm>
            <a:off x="4800600" y="3492282"/>
            <a:ext cx="2057400" cy="1473874"/>
          </a:xfrm>
          <a:prstGeom prst="rect">
            <a:avLst/>
          </a:prstGeom>
          <a:noFill/>
        </p:spPr>
      </p:pic>
      <p:sp>
        <p:nvSpPr>
          <p:cNvPr id="29" name="TextBox 28"/>
          <p:cNvSpPr txBox="1"/>
          <p:nvPr/>
        </p:nvSpPr>
        <p:spPr>
          <a:xfrm>
            <a:off x="7010400" y="1665100"/>
            <a:ext cx="2133600" cy="1600438"/>
          </a:xfrm>
          <a:prstGeom prst="rect">
            <a:avLst/>
          </a:prstGeom>
          <a:noFill/>
        </p:spPr>
        <p:txBody>
          <a:bodyPr wrap="square" rtlCol="0">
            <a:spAutoFit/>
          </a:bodyPr>
          <a:lstStyle/>
          <a:p>
            <a:pPr algn="just"/>
            <a:r>
              <a:rPr lang="en-US" sz="1400" dirty="0" smtClean="0"/>
              <a:t>spread awareness among people </a:t>
            </a:r>
            <a:r>
              <a:rPr lang="en-US" sz="1400" dirty="0" smtClean="0"/>
              <a:t>about the conflicts we are facing and how to get rid from them.  Please join us in this movement and contribute in peace </a:t>
            </a:r>
            <a:r>
              <a:rPr lang="en-US" sz="1400" dirty="0" smtClean="0"/>
              <a:t>making Thank you!. </a:t>
            </a:r>
            <a:endParaRPr lang="en-US" sz="1400" dirty="0"/>
          </a:p>
        </p:txBody>
      </p:sp>
      <p:pic>
        <p:nvPicPr>
          <p:cNvPr id="30" name="Picture 5" descr="C:\Users\Iftikhar\Desktop\images.jpg"/>
          <p:cNvPicPr>
            <a:picLocks noChangeAspect="1" noChangeArrowheads="1"/>
          </p:cNvPicPr>
          <p:nvPr/>
        </p:nvPicPr>
        <p:blipFill>
          <a:blip r:embed="rId6"/>
          <a:srcRect/>
          <a:stretch>
            <a:fillRect/>
          </a:stretch>
        </p:blipFill>
        <p:spPr bwMode="auto">
          <a:xfrm>
            <a:off x="7086600" y="3243974"/>
            <a:ext cx="1939396" cy="1248493"/>
          </a:xfrm>
          <a:prstGeom prst="rect">
            <a:avLst/>
          </a:prstGeom>
          <a:noFill/>
        </p:spPr>
      </p:pic>
      <p:sp>
        <p:nvSpPr>
          <p:cNvPr id="31" name="TextBox 30"/>
          <p:cNvSpPr txBox="1"/>
          <p:nvPr/>
        </p:nvSpPr>
        <p:spPr>
          <a:xfrm>
            <a:off x="7038109" y="6006857"/>
            <a:ext cx="1905000" cy="954107"/>
          </a:xfrm>
          <a:prstGeom prst="rect">
            <a:avLst/>
          </a:prstGeom>
          <a:noFill/>
        </p:spPr>
        <p:txBody>
          <a:bodyPr wrap="square" rtlCol="0">
            <a:spAutoFit/>
          </a:bodyPr>
          <a:lstStyle/>
          <a:p>
            <a:r>
              <a:rPr lang="en-US" sz="1050" dirty="0" smtClean="0"/>
              <a:t>Composed </a:t>
            </a:r>
            <a:r>
              <a:rPr lang="en-US" sz="1050" dirty="0" smtClean="0"/>
              <a:t>by:</a:t>
            </a:r>
          </a:p>
          <a:p>
            <a:r>
              <a:rPr lang="en-US" sz="1050" dirty="0" smtClean="0"/>
              <a:t>Ahmed Iftikhar</a:t>
            </a:r>
          </a:p>
          <a:p>
            <a:r>
              <a:rPr lang="en-US" sz="1050" dirty="0" smtClean="0"/>
              <a:t>Husbaan Zahid</a:t>
            </a:r>
          </a:p>
          <a:p>
            <a:r>
              <a:rPr lang="en-US" sz="1050" dirty="0" smtClean="0"/>
              <a:t>Hassan Kamran</a:t>
            </a:r>
          </a:p>
          <a:p>
            <a:endParaRPr lang="en-US" sz="1400" dirty="0"/>
          </a:p>
        </p:txBody>
      </p:sp>
      <p:sp>
        <p:nvSpPr>
          <p:cNvPr id="3" name="Rectangle 2"/>
          <p:cNvSpPr/>
          <p:nvPr/>
        </p:nvSpPr>
        <p:spPr>
          <a:xfrm>
            <a:off x="4724400" y="4966156"/>
            <a:ext cx="2209800" cy="1815882"/>
          </a:xfrm>
          <a:prstGeom prst="rect">
            <a:avLst/>
          </a:prstGeom>
        </p:spPr>
        <p:txBody>
          <a:bodyPr wrap="square">
            <a:spAutoFit/>
          </a:bodyPr>
          <a:lstStyle/>
          <a:p>
            <a:pPr algn="just"/>
            <a:r>
              <a:rPr lang="en-US" sz="1400" dirty="0" smtClean="0"/>
              <a:t>The reasons of these confli-</a:t>
            </a:r>
          </a:p>
          <a:p>
            <a:pPr algn="just"/>
            <a:r>
              <a:rPr lang="en-US" sz="1400" dirty="0" smtClean="0"/>
              <a:t>cts include religious, politic-</a:t>
            </a:r>
          </a:p>
          <a:p>
            <a:pPr algn="just"/>
            <a:r>
              <a:rPr lang="en-US" sz="1400" dirty="0" smtClean="0"/>
              <a:t>al and social </a:t>
            </a:r>
            <a:r>
              <a:rPr lang="en-US" sz="1400" dirty="0" smtClean="0"/>
              <a:t>matters. </a:t>
            </a:r>
            <a:r>
              <a:rPr lang="en-US" sz="1400" dirty="0"/>
              <a:t>Many organizations </a:t>
            </a:r>
            <a:r>
              <a:rPr lang="en-US" sz="1400" dirty="0" smtClean="0"/>
              <a:t>such as </a:t>
            </a:r>
            <a:r>
              <a:rPr lang="en-US" sz="1400" dirty="0" smtClean="0"/>
              <a:t>the </a:t>
            </a:r>
            <a:r>
              <a:rPr lang="en-US" sz="1400" dirty="0" smtClean="0"/>
              <a:t>United Nations </a:t>
            </a:r>
            <a:r>
              <a:rPr lang="en-US" sz="1400" dirty="0" smtClean="0"/>
              <a:t>are working hard to </a:t>
            </a:r>
            <a:r>
              <a:rPr lang="en-US" sz="1400" dirty="0"/>
              <a:t>spread peace. We as </a:t>
            </a:r>
            <a:r>
              <a:rPr lang="en-US" sz="1400" dirty="0" smtClean="0"/>
              <a:t>Global Perspectives stud-</a:t>
            </a:r>
          </a:p>
          <a:p>
            <a:pPr algn="just"/>
            <a:r>
              <a:rPr lang="en-US" sz="1400" dirty="0"/>
              <a:t>ents are trying our best </a:t>
            </a:r>
            <a:r>
              <a:rPr lang="en-US" sz="1400" dirty="0" smtClean="0"/>
              <a:t>to </a:t>
            </a:r>
            <a:endParaRPr lang="en-US" sz="1400" dirty="0"/>
          </a:p>
        </p:txBody>
      </p:sp>
      <p:sp>
        <p:nvSpPr>
          <p:cNvPr id="4" name="TextBox 3"/>
          <p:cNvSpPr txBox="1"/>
          <p:nvPr/>
        </p:nvSpPr>
        <p:spPr>
          <a:xfrm>
            <a:off x="6989498" y="4499737"/>
            <a:ext cx="2133600" cy="738664"/>
          </a:xfrm>
          <a:prstGeom prst="rect">
            <a:avLst/>
          </a:prstGeom>
          <a:noFill/>
        </p:spPr>
        <p:txBody>
          <a:bodyPr wrap="square" rtlCol="0">
            <a:spAutoFit/>
          </a:bodyPr>
          <a:lstStyle/>
          <a:p>
            <a:r>
              <a:rPr lang="en-US" sz="1050" dirty="0" smtClean="0"/>
              <a:t>Visit our website:</a:t>
            </a:r>
          </a:p>
          <a:p>
            <a:r>
              <a:rPr lang="en-US" sz="1050" dirty="0" smtClean="0"/>
              <a:t>bbtscglobalperspectives.home.blog</a:t>
            </a:r>
          </a:p>
          <a:p>
            <a:r>
              <a:rPr lang="en-US" sz="1050" dirty="0" smtClean="0"/>
              <a:t>Also join us on:</a:t>
            </a:r>
          </a:p>
          <a:p>
            <a:r>
              <a:rPr lang="en-US" sz="1050" dirty="0" smtClean="0"/>
              <a:t>             </a:t>
            </a:r>
            <a:endParaRPr lang="en-US" sz="1050" dirty="0"/>
          </a:p>
        </p:txBody>
      </p:sp>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2627" y="5036468"/>
            <a:ext cx="312014" cy="312014"/>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72627" y="5394499"/>
            <a:ext cx="298041" cy="298041"/>
          </a:xfrm>
          <a:prstGeom prst="rect">
            <a:avLst/>
          </a:prstGeom>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86600" y="5757178"/>
            <a:ext cx="298041" cy="242410"/>
          </a:xfrm>
          <a:prstGeom prst="rect">
            <a:avLst/>
          </a:prstGeom>
        </p:spPr>
      </p:pic>
      <p:sp>
        <p:nvSpPr>
          <p:cNvPr id="10" name="TextBox 9"/>
          <p:cNvSpPr txBox="1"/>
          <p:nvPr/>
        </p:nvSpPr>
        <p:spPr>
          <a:xfrm>
            <a:off x="7315201" y="4987775"/>
            <a:ext cx="1807898" cy="415498"/>
          </a:xfrm>
          <a:prstGeom prst="rect">
            <a:avLst/>
          </a:prstGeom>
          <a:noFill/>
        </p:spPr>
        <p:txBody>
          <a:bodyPr wrap="square" rtlCol="0">
            <a:spAutoFit/>
          </a:bodyPr>
          <a:lstStyle/>
          <a:p>
            <a:r>
              <a:rPr lang="en-US" sz="1050" dirty="0"/>
              <a:t>www.facebook.com/bbtscglobalperspectives/</a:t>
            </a:r>
          </a:p>
        </p:txBody>
      </p:sp>
      <p:sp>
        <p:nvSpPr>
          <p:cNvPr id="11" name="TextBox 10"/>
          <p:cNvSpPr txBox="1"/>
          <p:nvPr/>
        </p:nvSpPr>
        <p:spPr>
          <a:xfrm>
            <a:off x="7315202" y="5745672"/>
            <a:ext cx="1710794" cy="253916"/>
          </a:xfrm>
          <a:prstGeom prst="rect">
            <a:avLst/>
          </a:prstGeom>
          <a:noFill/>
        </p:spPr>
        <p:txBody>
          <a:bodyPr wrap="square" rtlCol="0">
            <a:spAutoFit/>
          </a:bodyPr>
          <a:lstStyle/>
          <a:p>
            <a:r>
              <a:rPr lang="en-US" sz="1050" dirty="0" smtClean="0"/>
              <a:t>twitter.com/bbtsc_gp</a:t>
            </a:r>
            <a:endParaRPr lang="en-US" sz="1050" dirty="0"/>
          </a:p>
        </p:txBody>
      </p:sp>
      <p:sp>
        <p:nvSpPr>
          <p:cNvPr id="12" name="TextBox 11"/>
          <p:cNvSpPr txBox="1"/>
          <p:nvPr/>
        </p:nvSpPr>
        <p:spPr>
          <a:xfrm>
            <a:off x="7315201" y="5347721"/>
            <a:ext cx="1710795" cy="415498"/>
          </a:xfrm>
          <a:prstGeom prst="rect">
            <a:avLst/>
          </a:prstGeom>
          <a:noFill/>
        </p:spPr>
        <p:txBody>
          <a:bodyPr wrap="square" rtlCol="0">
            <a:spAutoFit/>
          </a:bodyPr>
          <a:lstStyle/>
          <a:p>
            <a:r>
              <a:rPr lang="en-US" sz="1050" dirty="0"/>
              <a:t>www.instagram.com/conflict_and_peace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336</Words>
  <Application>Microsoft Office PowerPoint</Application>
  <PresentationFormat>On-screen Show (4:3)</PresentationFormat>
  <Paragraphs>30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Old English Text MT</vt:lpstr>
      <vt:lpstr>Office Theme</vt:lpstr>
      <vt:lpstr>Conflict and Peace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and Peace </dc:title>
  <dc:creator>Iftikhar</dc:creator>
  <cp:lastModifiedBy>Iftikhar</cp:lastModifiedBy>
  <cp:revision>33</cp:revision>
  <dcterms:created xsi:type="dcterms:W3CDTF">2006-08-16T00:00:00Z</dcterms:created>
  <dcterms:modified xsi:type="dcterms:W3CDTF">2019-02-07T17:32:04Z</dcterms:modified>
</cp:coreProperties>
</file>